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2"/>
  </p:normalViewPr>
  <p:slideViewPr>
    <p:cSldViewPr snapToGrid="0" snapToObjects="1">
      <p:cViewPr varScale="1">
        <p:scale>
          <a:sx n="76" d="100"/>
          <a:sy n="76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68AA-8373-0B4F-AAA0-8A84193EF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A9734-A0A2-7E44-99B9-D0877B30C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7CD2D-9756-E747-9B29-F47310FE5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DC4A4-3803-9E44-885E-FEA90750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383B-14FF-C546-9CBD-013034DA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1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4D6E-D0B7-EE4E-BF55-BA18286B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37B43-A717-5145-B82D-1AC628F3D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EC9C-0E3E-BF40-A1E4-792B8E5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9AC1-850E-5B48-9726-97124A5E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8B49-26A4-9D46-85D3-31D4A91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0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2D4D7-B445-FD45-B133-2B3D3D4AF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FCC7-0F47-664B-BED8-F44F1F2CE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43FA0-898A-8D4A-BF02-CDA42D73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149F-178C-9A49-A5B2-42F75A41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510A-4F48-5B48-945A-60526F52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7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EA32-E8DD-E64F-9A24-9DB24EAA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9EFD-F6C0-DB48-B246-D677B7E5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22EB5-DA7A-3E4A-AB36-0C3E53D7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A511A-B6A2-D844-8BD6-EF792DB5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C176-1386-F14D-8FB7-123BDB44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0D4C-5AB2-B34D-9849-54846A4A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A48B-76F7-3345-8628-A7711E0A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06349-53B6-EC46-B569-0E4630B3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5B54A-5BFD-B544-BA32-DE39F63F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0C36-C873-BD46-A12D-98ADE0F3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D03F-CFAD-4245-90BD-C1767FDD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3B6A-D1AF-BE45-A177-824DF045D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8EC3B-CE0C-E441-97A9-D616FA396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42E24-B895-F543-B8CB-5F96A7D8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EE352-234A-474A-9781-EED1C9C1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40DF1-572E-1B49-9CF4-C19B0698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1650-3F12-9A4F-A9E7-6231F03E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886FB-82A7-CF44-BB9E-4BD618C10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FA20B-9C3C-B543-9D67-9F34C0ABD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2D2B1-BBA7-DF48-A0F1-140F7D03E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5E3F4-2800-3F42-8895-F79FE436A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050C2-B65F-B447-97D5-38D54CDA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F9C49-E052-7A42-9C74-B38D781E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DDBDA5-7ACA-294B-826B-85F029BF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0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0390-185A-5243-96EE-E597713E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A5B0-509B-D140-9E79-11B37F22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2262F-8BEA-BD4A-BB53-1FB43009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FBE06-EAFC-6945-BE4A-E4BAACD4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6C260-7D16-CA41-9C0A-72816176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37642-1F4D-BA4E-8F11-F4929A6F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2D94-C259-D345-9D63-FD408007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4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33F4-EC5F-DC47-93B5-1AABC37D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CFEF-A45C-1042-9DC6-8627480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D0815-8A72-A642-B5A8-9BBD2AEF3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01653-24A7-0943-932A-0822506E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F226-3F30-514C-B11C-CF2F228E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F6390-75B3-3944-B14A-632490D9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F42-663F-1D48-8960-58F2CA01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97833-DFDF-D142-AD9F-C41CDC05A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B92EC-DD7B-A34A-BF99-F88120F1F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9ED24-6A79-3A48-8A14-B7CFE2965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47480-08D3-0743-A3AE-11AC6E5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23F3-6E36-D14B-8599-B65ACF7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997C2-595C-6F49-B773-3312432B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CF92C-8ADF-6B43-A1F6-9C86B3414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0C5B-1C94-CB49-946F-E7B51404C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903F-3384-9D46-990B-2541ECB91BD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96752-C847-0C4B-AD3E-A74C4FD29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0884A-0281-8B44-A2A6-16D6C277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4D6ED-6BC9-6742-B16C-7DABF615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2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5F57-0851-464A-91E1-874C91083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7043"/>
            <a:ext cx="8244840" cy="2648690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chemeClr val="accent5">
                    <a:lumMod val="50000"/>
                  </a:schemeClr>
                </a:solidFill>
              </a:rPr>
              <a:t>Exploration</a:t>
            </a:r>
            <a:r>
              <a:rPr lang="zh-CN" altLang="en-US" sz="4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4800" dirty="0">
                <a:solidFill>
                  <a:schemeClr val="accent5">
                    <a:lumMod val="50000"/>
                  </a:schemeClr>
                </a:solidFill>
              </a:rPr>
              <a:t>of</a:t>
            </a:r>
            <a:r>
              <a:rPr lang="zh-CN" altLang="en-US" sz="4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4800" dirty="0">
                <a:solidFill>
                  <a:schemeClr val="accent5">
                    <a:lumMod val="50000"/>
                  </a:schemeClr>
                </a:solidFill>
              </a:rPr>
              <a:t>Melbourne CBD pedestrian counts from 2009 to present</a:t>
            </a:r>
            <a:endParaRPr 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B5AF4-537B-3748-9F25-F905FCA2D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0188" y="5202238"/>
            <a:ext cx="9144000" cy="1655762"/>
          </a:xfrm>
        </p:spPr>
        <p:txBody>
          <a:bodyPr/>
          <a:lstStyle/>
          <a:p>
            <a:r>
              <a:rPr lang="en-US" altLang="zh-CN" dirty="0" err="1"/>
              <a:t>Yuqian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</a:p>
          <a:p>
            <a:r>
              <a:rPr lang="en-US" altLang="zh-CN" dirty="0"/>
              <a:t>28934172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9C31-F042-A44F-A8EB-E90886C5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E6627-8C66-E943-911E-F7883A5B7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72" y="1868487"/>
            <a:ext cx="5712316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1F629-26F9-604D-A641-C1FA9238E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1868486"/>
            <a:ext cx="592666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0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F31-2FA2-EF46-AC15-24C21234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4" y="25495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sheet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7CA4B6-E27B-884F-B960-DA3AA3DA3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3200"/>
            <a:ext cx="8759826" cy="6485467"/>
          </a:xfrm>
        </p:spPr>
      </p:pic>
    </p:spTree>
    <p:extLst>
      <p:ext uri="{BB962C8B-B14F-4D97-AF65-F5344CB8AC3E}">
        <p14:creationId xmlns:p14="http://schemas.microsoft.com/office/powerpoint/2010/main" val="213113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F31-2FA2-EF46-AC15-24C21234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6" y="22447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sheet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D851C-ED26-584E-9210-5A8D390E9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68" y="1"/>
            <a:ext cx="8788400" cy="6722532"/>
          </a:xfrm>
        </p:spPr>
      </p:pic>
    </p:spTree>
    <p:extLst>
      <p:ext uri="{BB962C8B-B14F-4D97-AF65-F5344CB8AC3E}">
        <p14:creationId xmlns:p14="http://schemas.microsoft.com/office/powerpoint/2010/main" val="211650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F31-2FA2-EF46-AC15-24C21234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24479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sheet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BD5FB-33D8-5048-AC0F-279F99022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0" y="1"/>
            <a:ext cx="9042400" cy="6739466"/>
          </a:xfrm>
        </p:spPr>
      </p:pic>
    </p:spTree>
    <p:extLst>
      <p:ext uri="{BB962C8B-B14F-4D97-AF65-F5344CB8AC3E}">
        <p14:creationId xmlns:p14="http://schemas.microsoft.com/office/powerpoint/2010/main" val="27911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F31-2FA2-EF46-AC15-24C21234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2380192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sheet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09D8C-5F06-8F49-9D74-4868CA5C8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0"/>
            <a:ext cx="8940800" cy="6857999"/>
          </a:xfrm>
        </p:spPr>
      </p:pic>
    </p:spTree>
    <p:extLst>
      <p:ext uri="{BB962C8B-B14F-4D97-AF65-F5344CB8AC3E}">
        <p14:creationId xmlns:p14="http://schemas.microsoft.com/office/powerpoint/2010/main" val="3425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F31-2FA2-EF46-AC15-24C21234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2414059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sheet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5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E38E6-2FAE-E845-965D-4A032FE9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0" y="0"/>
            <a:ext cx="9042400" cy="6857999"/>
          </a:xfrm>
        </p:spPr>
      </p:pic>
    </p:spTree>
    <p:extLst>
      <p:ext uri="{BB962C8B-B14F-4D97-AF65-F5344CB8AC3E}">
        <p14:creationId xmlns:p14="http://schemas.microsoft.com/office/powerpoint/2010/main" val="235459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29</Words>
  <Application>Microsoft Macintosh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Calibri Light</vt:lpstr>
      <vt:lpstr>Office Theme</vt:lpstr>
      <vt:lpstr>Exploration of Melbourne CBD pedestrian counts from 2009 to present</vt:lpstr>
      <vt:lpstr>Dataset</vt:lpstr>
      <vt:lpstr> sheet 1</vt:lpstr>
      <vt:lpstr> sheet 2</vt:lpstr>
      <vt:lpstr> sheet 3</vt:lpstr>
      <vt:lpstr> sheet 4</vt:lpstr>
      <vt:lpstr> sheet 5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Melbourne CBD pedestrian counts from 2009 to present</dc:title>
  <dc:creator>s3669643@student.rmit.edu.au</dc:creator>
  <cp:lastModifiedBy>s3669643@student.rmit.edu.au</cp:lastModifiedBy>
  <cp:revision>8</cp:revision>
  <dcterms:created xsi:type="dcterms:W3CDTF">2019-05-26T05:54:19Z</dcterms:created>
  <dcterms:modified xsi:type="dcterms:W3CDTF">2019-05-27T02:32:30Z</dcterms:modified>
</cp:coreProperties>
</file>